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1"/>
  </p:notesMasterIdLst>
  <p:sldIdLst>
    <p:sldId id="2076137415" r:id="rId29"/>
    <p:sldId id="2076137410" r:id="rId30"/>
    <p:sldId id="2076137420" r:id="rId31"/>
    <p:sldId id="2076137427" r:id="rId32"/>
    <p:sldId id="2076137425" r:id="rId33"/>
    <p:sldId id="2076137431" r:id="rId34"/>
    <p:sldId id="2076137422" r:id="rId35"/>
    <p:sldId id="2076137428" r:id="rId36"/>
    <p:sldId id="2076137429" r:id="rId37"/>
    <p:sldId id="2076137430" r:id="rId38"/>
    <p:sldId id="2076137432" r:id="rId39"/>
    <p:sldId id="207613743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93728"/>
  </p:normalViewPr>
  <p:slideViewPr>
    <p:cSldViewPr snapToGrid="0">
      <p:cViewPr varScale="1">
        <p:scale>
          <a:sx n="139" d="100"/>
          <a:sy n="139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microsoft.com/office/2015/10/relationships/revisionInfo" Target="revisionInfo.xml"/><Relationship Id="rId20" Type="http://schemas.openxmlformats.org/officeDocument/2006/relationships/slideMaster" Target="slideMasters/slideMaster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00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Java Spring Boot –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From Greenfield to REST controller in 30 minutes.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15580</TotalTime>
  <Words>219</Words>
  <Application>Microsoft Macintosh PowerPoint</Application>
  <PresentationFormat>Widescreen</PresentationFormat>
  <Paragraphs>47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12</vt:i4>
      </vt:variant>
    </vt:vector>
  </HeadingPairs>
  <TitlesOfParts>
    <vt:vector size="42" baseType="lpstr"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David Hooge</cp:lastModifiedBy>
  <cp:revision>18</cp:revision>
  <dcterms:created xsi:type="dcterms:W3CDTF">2022-08-11T13:31:15Z</dcterms:created>
  <dcterms:modified xsi:type="dcterms:W3CDTF">2023-03-07T20:44:17Z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